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9144000" cy="5143500" type="screen16x9"/>
  <p:notesSz cx="6797675" cy="9926638"/>
  <p:defaultTextStyle>
    <a:defPPr>
      <a:defRPr lang="en-US"/>
    </a:defPPr>
    <a:lvl1pPr algn="l" defTabSz="456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25" algn="l" defTabSz="456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847" algn="l" defTabSz="456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774" algn="l" defTabSz="456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694" algn="l" defTabSz="45692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620" algn="l" defTabSz="9138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541" algn="l" defTabSz="9138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465" algn="l" defTabSz="9138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388" algn="l" defTabSz="913847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16" userDrawn="1">
          <p15:clr>
            <a:srgbClr val="A4A3A4"/>
          </p15:clr>
        </p15:guide>
        <p15:guide id="3" orient="horz" pos="3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p" initials="m" lastIdx="2" clrIdx="0"/>
  <p:cmAuthor id="1" name="Elizabeth Shearing Green" initials="ESG" lastIdx="1" clrIdx="1"/>
  <p:cmAuthor id="2" name="Ina Chandler-brown" initials="IC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AFE6F9"/>
    <a:srgbClr val="14367D"/>
    <a:srgbClr val="4E6684"/>
    <a:srgbClr val="D71E62"/>
    <a:srgbClr val="4F81BD"/>
    <a:srgbClr val="FFFFFF"/>
    <a:srgbClr val="00B0F0"/>
    <a:srgbClr val="C90D0D"/>
    <a:srgbClr val="75B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3" autoAdjust="0"/>
    <p:restoredTop sz="95044" autoAdjust="0"/>
  </p:normalViewPr>
  <p:slideViewPr>
    <p:cSldViewPr snapToGrid="0" snapToObjects="1">
      <p:cViewPr varScale="1">
        <p:scale>
          <a:sx n="75" d="100"/>
          <a:sy n="75" d="100"/>
        </p:scale>
        <p:origin x="72" y="720"/>
      </p:cViewPr>
      <p:guideLst>
        <p:guide orient="horz" pos="2160"/>
        <p:guide pos="816"/>
        <p:guide orient="horz" pos="32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 snapToGrid="0" snapToObjects="1">
      <p:cViewPr varScale="1">
        <p:scale>
          <a:sx n="76" d="100"/>
          <a:sy n="76" d="100"/>
        </p:scale>
        <p:origin x="-2214" y="-96"/>
      </p:cViewPr>
      <p:guideLst>
        <p:guide orient="horz" pos="3110"/>
        <p:guide pos="2141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541D4-E868-448A-9498-CA37F408B040}" type="datetimeFigureOut">
              <a:rPr lang="en-GB" smtClean="0"/>
              <a:pPr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658B8-F3AD-4BDC-9202-C79427D557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3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565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0"/>
            <a:ext cx="294565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2ACBD80-3B29-4FFC-88B6-6134D5F887F3}" type="datetimeFigureOut">
              <a:rPr lang="en-GB"/>
              <a:pPr>
                <a:defRPr/>
              </a:pPr>
              <a:t>11/10/2017</a:t>
            </a:fld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2"/>
            <a:ext cx="294565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2"/>
            <a:ext cx="2945659" cy="49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97E2F27-ABBB-43C7-ADEC-308A29FFC4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44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69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384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7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6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4620" algn="l" defTabSz="9138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41" algn="l" defTabSz="9138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65" algn="l" defTabSz="9138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88" algn="l" defTabSz="9138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E2F27-ABBB-43C7-ADEC-308A29FFC48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0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6FD3A7-7073-452A-BCE2-8FD30FBC0328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52334A-41CA-4984-AB51-36793B88B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C2CAAF-4B8E-45A8-BC68-E62A36A0B7EF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A30F6B-65DE-43EF-B4D6-A7975BBDC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A12532-0D75-455E-8B05-B28FE2EA056C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22FFA6-8F1D-49CB-8444-5ACB43E95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3" y="14294"/>
            <a:ext cx="91186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14300"/>
            <a:ext cx="91646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86250" y="423745"/>
            <a:ext cx="6201950" cy="62873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314354" y="1480437"/>
            <a:ext cx="3105246" cy="421336"/>
          </a:xfrm>
        </p:spPr>
        <p:txBody>
          <a:bodyPr>
            <a:normAutofit/>
          </a:bodyPr>
          <a:lstStyle>
            <a:lvl1pPr marL="0" indent="0">
              <a:buNone/>
              <a:defRPr sz="1000" b="0" i="0">
                <a:solidFill>
                  <a:srgbClr val="423447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4679854" y="1489035"/>
            <a:ext cx="3105246" cy="421336"/>
          </a:xfrm>
        </p:spPr>
        <p:txBody>
          <a:bodyPr>
            <a:normAutofit/>
          </a:bodyPr>
          <a:lstStyle>
            <a:lvl1pPr marL="0" indent="0">
              <a:buNone/>
              <a:defRPr sz="1000" b="0" i="0">
                <a:solidFill>
                  <a:srgbClr val="423447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D242D9-CC83-4D49-9448-0E7A4F08FAA5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348A8A-7B15-432B-AC21-6B031CCF4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2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7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5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4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3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0A6671-1C9D-468F-BD2B-B691FC4FEB71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EDA2A27-82C5-4644-9C86-C94CA0CD9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585AC0-2670-4547-B6BE-2F10FF4CAFFF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39DA60-643C-48E0-8F9A-A83E32BC1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47" indent="0">
              <a:buNone/>
              <a:defRPr sz="1800" b="1"/>
            </a:lvl3pPr>
            <a:lvl4pPr marL="1370774" indent="0">
              <a:buNone/>
              <a:defRPr sz="1600" b="1"/>
            </a:lvl4pPr>
            <a:lvl5pPr marL="1827694" indent="0">
              <a:buNone/>
              <a:defRPr sz="1600" b="1"/>
            </a:lvl5pPr>
            <a:lvl6pPr marL="2284620" indent="0">
              <a:buNone/>
              <a:defRPr sz="1600" b="1"/>
            </a:lvl6pPr>
            <a:lvl7pPr marL="2741541" indent="0">
              <a:buNone/>
              <a:defRPr sz="1600" b="1"/>
            </a:lvl7pPr>
            <a:lvl8pPr marL="3198465" indent="0">
              <a:buNone/>
              <a:defRPr sz="1600" b="1"/>
            </a:lvl8pPr>
            <a:lvl9pPr marL="3655388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25" indent="0">
              <a:buNone/>
              <a:defRPr sz="2000" b="1"/>
            </a:lvl2pPr>
            <a:lvl3pPr marL="913847" indent="0">
              <a:buNone/>
              <a:defRPr sz="1800" b="1"/>
            </a:lvl3pPr>
            <a:lvl4pPr marL="1370774" indent="0">
              <a:buNone/>
              <a:defRPr sz="1600" b="1"/>
            </a:lvl4pPr>
            <a:lvl5pPr marL="1827694" indent="0">
              <a:buNone/>
              <a:defRPr sz="1600" b="1"/>
            </a:lvl5pPr>
            <a:lvl6pPr marL="2284620" indent="0">
              <a:buNone/>
              <a:defRPr sz="1600" b="1"/>
            </a:lvl6pPr>
            <a:lvl7pPr marL="2741541" indent="0">
              <a:buNone/>
              <a:defRPr sz="1600" b="1"/>
            </a:lvl7pPr>
            <a:lvl8pPr marL="3198465" indent="0">
              <a:buNone/>
              <a:defRPr sz="1600" b="1"/>
            </a:lvl8pPr>
            <a:lvl9pPr marL="3655388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A748B2-21DD-4F9E-986F-D7DF9A46A10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5F01C4-1181-4E9F-BC38-F28EA8B99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DE20BA-5497-4BD7-8D18-9B328F6B5ECB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26E87F-1CB1-496C-8123-4E59BBC7D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AABF92-CB22-477F-B27E-F9AADF037977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3FA61A-C835-498F-937D-ACB7BA2EB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47" indent="0">
              <a:buNone/>
              <a:defRPr sz="1000"/>
            </a:lvl3pPr>
            <a:lvl4pPr marL="1370774" indent="0">
              <a:buNone/>
              <a:defRPr sz="900"/>
            </a:lvl4pPr>
            <a:lvl5pPr marL="1827694" indent="0">
              <a:buNone/>
              <a:defRPr sz="900"/>
            </a:lvl5pPr>
            <a:lvl6pPr marL="2284620" indent="0">
              <a:buNone/>
              <a:defRPr sz="900"/>
            </a:lvl6pPr>
            <a:lvl7pPr marL="2741541" indent="0">
              <a:buNone/>
              <a:defRPr sz="900"/>
            </a:lvl7pPr>
            <a:lvl8pPr marL="3198465" indent="0">
              <a:buNone/>
              <a:defRPr sz="900"/>
            </a:lvl8pPr>
            <a:lvl9pPr marL="3655388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810609E-A250-42C5-B66C-A205298D6077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3A330-AE39-40EF-80CC-578C5852C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25" indent="0">
              <a:buNone/>
              <a:defRPr sz="2800"/>
            </a:lvl2pPr>
            <a:lvl3pPr marL="913847" indent="0">
              <a:buNone/>
              <a:defRPr sz="2400"/>
            </a:lvl3pPr>
            <a:lvl4pPr marL="1370774" indent="0">
              <a:buNone/>
              <a:defRPr sz="2000"/>
            </a:lvl4pPr>
            <a:lvl5pPr marL="1827694" indent="0">
              <a:buNone/>
              <a:defRPr sz="2000"/>
            </a:lvl5pPr>
            <a:lvl6pPr marL="2284620" indent="0">
              <a:buNone/>
              <a:defRPr sz="2000"/>
            </a:lvl6pPr>
            <a:lvl7pPr marL="2741541" indent="0">
              <a:buNone/>
              <a:defRPr sz="2000"/>
            </a:lvl7pPr>
            <a:lvl8pPr marL="3198465" indent="0">
              <a:buNone/>
              <a:defRPr sz="2000"/>
            </a:lvl8pPr>
            <a:lvl9pPr marL="365538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925" indent="0">
              <a:buNone/>
              <a:defRPr sz="1200"/>
            </a:lvl2pPr>
            <a:lvl3pPr marL="913847" indent="0">
              <a:buNone/>
              <a:defRPr sz="1000"/>
            </a:lvl3pPr>
            <a:lvl4pPr marL="1370774" indent="0">
              <a:buNone/>
              <a:defRPr sz="900"/>
            </a:lvl4pPr>
            <a:lvl5pPr marL="1827694" indent="0">
              <a:buNone/>
              <a:defRPr sz="900"/>
            </a:lvl5pPr>
            <a:lvl6pPr marL="2284620" indent="0">
              <a:buNone/>
              <a:defRPr sz="900"/>
            </a:lvl6pPr>
            <a:lvl7pPr marL="2741541" indent="0">
              <a:buNone/>
              <a:defRPr sz="900"/>
            </a:lvl7pPr>
            <a:lvl8pPr marL="3198465" indent="0">
              <a:buNone/>
              <a:defRPr sz="900"/>
            </a:lvl8pPr>
            <a:lvl9pPr marL="3655388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AFF95F-9B5D-496E-A847-29F379D496AC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91384" tIns="45692" rIns="91384" bIns="45692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51795F-45D3-4841-B118-DCA7570F6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571"/>
            <a:ext cx="9162309" cy="5157071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16550" y="205978"/>
            <a:ext cx="7470250" cy="51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8979"/>
            <a:ext cx="8229600" cy="324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4" tIns="45692" rIns="91384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6925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14367D"/>
          </a:solidFill>
          <a:latin typeface="Arial"/>
          <a:ea typeface="+mj-ea"/>
          <a:cs typeface="Arial"/>
        </a:defRPr>
      </a:lvl1pPr>
      <a:lvl2pPr algn="l" defTabSz="4569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2pPr>
      <a:lvl3pPr algn="l" defTabSz="4569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3pPr>
      <a:lvl4pPr algn="l" defTabSz="4569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4pPr>
      <a:lvl5pPr algn="l" defTabSz="456925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5pPr>
      <a:lvl6pPr marL="456925" algn="l" defTabSz="456925" rtl="0" fontAlgn="base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6pPr>
      <a:lvl7pPr marL="913847" algn="l" defTabSz="456925" rtl="0" fontAlgn="base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7pPr>
      <a:lvl8pPr marL="1370774" algn="l" defTabSz="456925" rtl="0" fontAlgn="base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8pPr>
      <a:lvl9pPr marL="1827694" algn="l" defTabSz="456925" rtl="0" fontAlgn="base">
        <a:spcBef>
          <a:spcPct val="0"/>
        </a:spcBef>
        <a:spcAft>
          <a:spcPct val="0"/>
        </a:spcAft>
        <a:defRPr sz="2500" b="1">
          <a:solidFill>
            <a:srgbClr val="14367D"/>
          </a:solidFill>
          <a:latin typeface="Arial" charset="0"/>
          <a:cs typeface="Arial" charset="0"/>
        </a:defRPr>
      </a:lvl9pPr>
    </p:titleStyle>
    <p:bodyStyle>
      <a:lvl1pPr marL="342690" indent="-342690" algn="l" defTabSz="456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17375E"/>
          </a:solidFill>
          <a:latin typeface="Arial"/>
          <a:ea typeface="+mn-ea"/>
          <a:cs typeface="Arial"/>
        </a:defRPr>
      </a:lvl1pPr>
      <a:lvl2pPr marL="742502" indent="-285577" algn="l" defTabSz="456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17375E"/>
          </a:solidFill>
          <a:latin typeface="Arial"/>
          <a:ea typeface="+mn-ea"/>
          <a:cs typeface="Arial"/>
        </a:defRPr>
      </a:lvl2pPr>
      <a:lvl3pPr marL="1142309" indent="-228460" algn="l" defTabSz="4569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17375E"/>
          </a:solidFill>
          <a:latin typeface="Arial"/>
          <a:ea typeface="+mn-ea"/>
          <a:cs typeface="Arial"/>
        </a:defRPr>
      </a:lvl3pPr>
      <a:lvl4pPr marL="1599232" indent="-228460" algn="l" defTabSz="4569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17375E"/>
          </a:solidFill>
          <a:latin typeface="Arial"/>
          <a:ea typeface="+mn-ea"/>
          <a:cs typeface="Arial"/>
        </a:defRPr>
      </a:lvl4pPr>
      <a:lvl5pPr marL="2056155" indent="-228460" algn="l" defTabSz="4569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17375E"/>
          </a:solidFill>
          <a:latin typeface="Arial"/>
          <a:ea typeface="+mn-ea"/>
          <a:cs typeface="Arial"/>
        </a:defRPr>
      </a:lvl5pPr>
      <a:lvl6pPr marL="2513081" indent="-228460" algn="l" defTabSz="45692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02" indent="-228460" algn="l" defTabSz="45692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928" indent="-228460" algn="l" defTabSz="45692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849" indent="-228460" algn="l" defTabSz="45692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25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47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4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94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0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541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65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88" algn="l" defTabSz="456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25" y="927336"/>
            <a:ext cx="1106005" cy="3293153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 lIns="91384" tIns="45692" rIns="91384" bIns="45692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What do you notice about this sheet?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Cyclical nature of goal-setting (arrows)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Colour of each box relates to one letter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Text is all ODQs or Open Questions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More boxes for Realistic – very important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Space to write</a:t>
            </a:r>
          </a:p>
          <a:p>
            <a:pPr>
              <a:lnSpc>
                <a:spcPct val="80000"/>
              </a:lnSpc>
            </a:pPr>
            <a:endParaRPr lang="en-GB" sz="1000" dirty="0">
              <a:solidFill>
                <a:srgbClr val="4F81BD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1000" dirty="0">
                <a:solidFill>
                  <a:srgbClr val="4F81BD"/>
                </a:solidFill>
              </a:rPr>
              <a:t>Boxes in different order to letters – better flow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21" y="171450"/>
            <a:ext cx="640238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12700" y="1088266"/>
            <a:ext cx="933717" cy="2246712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square" lIns="91384" tIns="45692" rIns="91384" bIns="45692" rtlCol="0">
            <a:spAutoFit/>
          </a:bodyPr>
          <a:lstStyle/>
          <a:p>
            <a:r>
              <a:rPr lang="en-GB" sz="1000" dirty="0">
                <a:solidFill>
                  <a:srgbClr val="4F81BD"/>
                </a:solidFill>
              </a:rPr>
              <a:t>How could you use this sheet to make your own plan for change?</a:t>
            </a:r>
          </a:p>
          <a:p>
            <a:endParaRPr lang="en-GB" sz="1000" dirty="0">
              <a:solidFill>
                <a:srgbClr val="4F81BD"/>
              </a:solidFill>
            </a:endParaRPr>
          </a:p>
          <a:p>
            <a:r>
              <a:rPr lang="en-GB" sz="1000" dirty="0">
                <a:solidFill>
                  <a:srgbClr val="4F81BD"/>
                </a:solidFill>
              </a:rPr>
              <a:t>How would you use it with others to support them to make their plan for change?</a:t>
            </a:r>
          </a:p>
        </p:txBody>
      </p:sp>
    </p:spTree>
    <p:extLst>
      <p:ext uri="{BB962C8B-B14F-4D97-AF65-F5344CB8AC3E}">
        <p14:creationId xmlns:p14="http://schemas.microsoft.com/office/powerpoint/2010/main" val="12100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16326</TotalTime>
  <Words>81</Words>
  <Application>Microsoft Office PowerPoint</Application>
  <PresentationFormat>On-screen Show (16:9)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dda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Neil dda</dc:creator>
  <cp:lastModifiedBy>Elizabeth La Trobe</cp:lastModifiedBy>
  <cp:revision>549</cp:revision>
  <cp:lastPrinted>2017-08-16T15:34:38Z</cp:lastPrinted>
  <dcterms:created xsi:type="dcterms:W3CDTF">2014-10-15T15:08:01Z</dcterms:created>
  <dcterms:modified xsi:type="dcterms:W3CDTF">2017-10-11T15:42:18Z</dcterms:modified>
</cp:coreProperties>
</file>